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2" r:id="rId5"/>
    <p:sldId id="310" r:id="rId6"/>
    <p:sldId id="311" r:id="rId7"/>
    <p:sldId id="312" r:id="rId8"/>
    <p:sldId id="313" r:id="rId9"/>
    <p:sldId id="314" r:id="rId10"/>
    <p:sldId id="31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2" d="100"/>
          <a:sy n="82" d="100"/>
        </p:scale>
        <p:origin x="64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jpeg>
</file>

<file path=ppt/media/image3.pn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2/8/2021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957750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70318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2/8/2021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499058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90950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2/8/2021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451473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81700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691610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2/8/2021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007531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2/8/2021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88086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2/8/2021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164094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36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hyperlink" Target="https://medical.mit.edu/covid-19-updates/2020/09/how-safe-air-travel"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BA1780-A246-4C7F-9267-727EF2F4E785}"/>
              </a:ext>
              <a:ext uri="{C183D7F6-B498-43B3-948B-1728B52AA6E4}">
                <adec:decorative xmlns:adec="http://schemas.microsoft.com/office/drawing/2017/decorative" val="1"/>
              </a:ext>
            </a:extLst>
          </p:cNvPr>
          <p:cNvPicPr>
            <a:picLocks noChangeAspect="1"/>
          </p:cNvPicPr>
          <p:nvPr/>
        </p:nvPicPr>
        <p:blipFill rotWithShape="1">
          <a:blip r:embed="rId5"/>
          <a:srcRect t="3846"/>
          <a:stretch/>
        </p:blipFill>
        <p:spPr>
          <a:xfrm>
            <a:off x="20" y="10"/>
            <a:ext cx="12191979" cy="6857990"/>
          </a:xfrm>
          <a:prstGeom prst="rect">
            <a:avLst/>
          </a:prstGeom>
        </p:spPr>
      </p:pic>
      <p:sp>
        <p:nvSpPr>
          <p:cNvPr id="19" name="Rectangle 1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21" name="Rectangle 2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C0D7398C-75E5-4CB0-BA4F-D7D5CF2495D4}"/>
              </a:ext>
            </a:extLst>
          </p:cNvPr>
          <p:cNvSpPr>
            <a:spLocks noGrp="1"/>
          </p:cNvSpPr>
          <p:nvPr>
            <p:ph type="ctrTitle"/>
          </p:nvPr>
        </p:nvSpPr>
        <p:spPr>
          <a:xfrm>
            <a:off x="1276055" y="2350017"/>
            <a:ext cx="4775075" cy="1630906"/>
          </a:xfrm>
        </p:spPr>
        <p:txBody>
          <a:bodyPr>
            <a:normAutofit/>
          </a:bodyPr>
          <a:lstStyle/>
          <a:p>
            <a:r>
              <a:rPr lang="en-US" sz="4400" dirty="0">
                <a:solidFill>
                  <a:schemeClr val="tx1"/>
                </a:solidFill>
              </a:rPr>
              <a:t>Airline safety</a:t>
            </a:r>
          </a:p>
        </p:txBody>
      </p:sp>
      <p:sp>
        <p:nvSpPr>
          <p:cNvPr id="3" name="Subtitle 2">
            <a:extLst>
              <a:ext uri="{FF2B5EF4-FFF2-40B4-BE49-F238E27FC236}">
                <a16:creationId xmlns:a16="http://schemas.microsoft.com/office/drawing/2014/main" id="{5C5BFB45-FC34-495C-9C68-F9641246C2EE}"/>
              </a:ext>
            </a:extLst>
          </p:cNvPr>
          <p:cNvSpPr>
            <a:spLocks noGrp="1"/>
          </p:cNvSpPr>
          <p:nvPr>
            <p:ph type="subTitle" idx="1"/>
          </p:nvPr>
        </p:nvSpPr>
        <p:spPr>
          <a:xfrm>
            <a:off x="1276055" y="3990546"/>
            <a:ext cx="4775075" cy="559656"/>
          </a:xfrm>
        </p:spPr>
        <p:txBody>
          <a:bodyPr>
            <a:normAutofit/>
          </a:bodyPr>
          <a:lstStyle/>
          <a:p>
            <a:r>
              <a:rPr lang="en-US" dirty="0">
                <a:solidFill>
                  <a:schemeClr val="tx1"/>
                </a:solidFill>
              </a:rPr>
              <a:t>Shefers Sarkar</a:t>
            </a:r>
          </a:p>
        </p:txBody>
      </p:sp>
      <p:pic>
        <p:nvPicPr>
          <p:cNvPr id="6" name="Audio 5">
            <a:hlinkClick r:id="" action="ppaction://media"/>
            <a:extLst>
              <a:ext uri="{FF2B5EF4-FFF2-40B4-BE49-F238E27FC236}">
                <a16:creationId xmlns:a16="http://schemas.microsoft.com/office/drawing/2014/main" id="{FEB2B102-13C8-4771-BB03-8770F79E968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520829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4708"/>
    </mc:Choice>
    <mc:Fallback>
      <p:transition spd="slow" advTm="47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50ABE-8083-453F-8D65-5477185CFC89}"/>
              </a:ext>
            </a:extLst>
          </p:cNvPr>
          <p:cNvSpPr>
            <a:spLocks noGrp="1"/>
          </p:cNvSpPr>
          <p:nvPr>
            <p:ph type="title"/>
          </p:nvPr>
        </p:nvSpPr>
        <p:spPr/>
        <p:txBody>
          <a:bodyPr/>
          <a:lstStyle/>
          <a:p>
            <a:r>
              <a:rPr lang="en-US" dirty="0"/>
              <a:t>The debate of safer way to travel</a:t>
            </a:r>
          </a:p>
        </p:txBody>
      </p:sp>
      <p:sp>
        <p:nvSpPr>
          <p:cNvPr id="3" name="Content Placeholder 2">
            <a:extLst>
              <a:ext uri="{FF2B5EF4-FFF2-40B4-BE49-F238E27FC236}">
                <a16:creationId xmlns:a16="http://schemas.microsoft.com/office/drawing/2014/main" id="{8C51E04A-AB01-41D3-8DAA-607E7688E8F3}"/>
              </a:ext>
            </a:extLst>
          </p:cNvPr>
          <p:cNvSpPr>
            <a:spLocks noGrp="1"/>
          </p:cNvSpPr>
          <p:nvPr>
            <p:ph idx="1"/>
          </p:nvPr>
        </p:nvSpPr>
        <p:spPr/>
        <p:txBody>
          <a:bodyPr/>
          <a:lstStyle/>
          <a:p>
            <a:r>
              <a:rPr lang="en-US" dirty="0"/>
              <a:t>There are always debate on which is the safest way to travel. By road or by air. Though we have heard news of road accidents almost everyday in newspaper but occasionally if an airplane accident happened it always caused a big stir. </a:t>
            </a:r>
          </a:p>
          <a:p>
            <a:r>
              <a:rPr lang="en-US" dirty="0"/>
              <a:t>It’s a matter of perception, public opinion, preconceived notions, and sensitivity. People are conditioned by the news and public opinion to believe that airplane crashes happen frequently and are always horrific. </a:t>
            </a:r>
          </a:p>
          <a:p>
            <a:r>
              <a:rPr lang="en-US" dirty="0"/>
              <a:t>For an example, many car accidents happen due to texting and driving. But still people pickup their phone while they are behind the wheel. But if we hear any stories of airplane accident, our emotions triggered. If you’ve never been in a car accident due to texting and driving, it might not be scary to pick up your phone while you’re behind the wheel. But, if all you hear about airplanes in the news are scary stories about people dying in freak accidents, your emotional brain is triggered and can link airplanes to terrible events. Car accidents, on the other hand, seldom get reported. But even when they do, these events don’t affect us as much because we ride cars every day without incident.</a:t>
            </a:r>
          </a:p>
        </p:txBody>
      </p:sp>
      <p:pic>
        <p:nvPicPr>
          <p:cNvPr id="6" name="Audio 5">
            <a:hlinkClick r:id="" action="ppaction://media"/>
            <a:extLst>
              <a:ext uri="{FF2B5EF4-FFF2-40B4-BE49-F238E27FC236}">
                <a16:creationId xmlns:a16="http://schemas.microsoft.com/office/drawing/2014/main" id="{E242C2F1-5FB1-4BD3-B9A2-530F68F80E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5552292"/>
      </p:ext>
    </p:extLst>
  </p:cSld>
  <p:clrMapOvr>
    <a:masterClrMapping/>
  </p:clrMapOvr>
  <mc:AlternateContent xmlns:mc="http://schemas.openxmlformats.org/markup-compatibility/2006">
    <mc:Choice xmlns:p14="http://schemas.microsoft.com/office/powerpoint/2010/main" Requires="p14">
      <p:transition spd="slow" p14:dur="2000" advTm="87368"/>
    </mc:Choice>
    <mc:Fallback>
      <p:transition spd="slow" advTm="873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1E805C7-FD22-4A4C-8095-3DA80D1B1C3B}"/>
              </a:ext>
            </a:extLst>
          </p:cNvPr>
          <p:cNvSpPr>
            <a:spLocks noGrp="1"/>
          </p:cNvSpPr>
          <p:nvPr>
            <p:ph idx="1"/>
          </p:nvPr>
        </p:nvSpPr>
        <p:spPr>
          <a:xfrm>
            <a:off x="1066800" y="1530220"/>
            <a:ext cx="10058400" cy="4422524"/>
          </a:xfrm>
        </p:spPr>
        <p:txBody>
          <a:bodyPr/>
          <a:lstStyle/>
          <a:p>
            <a:r>
              <a:rPr lang="en-US" dirty="0"/>
              <a:t>In 2008 Traffic Safety Facts Data boils down the millions of accidents and other statistics to 1.27 fatalities per 100 million vehicle miles traveled. In contrast, the 1998 rate was 1.58 fatalities per 100 million miles.</a:t>
            </a:r>
          </a:p>
          <a:p>
            <a:r>
              <a:rPr lang="en-US" dirty="0"/>
              <a:t>The National Transportation Safety Board compiles aviation accident data. Preliminary statistics for 2008 show only 20 accidents for U.S. air carriers operating scheduled service. This works out to nearly zero accidents per million flying miles. No one died, and only five people were seriously injured.</a:t>
            </a:r>
          </a:p>
          <a:p>
            <a:r>
              <a:rPr lang="en-US" dirty="0"/>
              <a:t>According to statistics from the United States government, flying on a plane on average is overwhelmingly safer than driving a car.</a:t>
            </a:r>
          </a:p>
          <a:p>
            <a:r>
              <a:rPr lang="en-US" dirty="0"/>
              <a:t>in aircraft accidents (over 85%) survive the crash.</a:t>
            </a:r>
          </a:p>
        </p:txBody>
      </p:sp>
      <p:pic>
        <p:nvPicPr>
          <p:cNvPr id="4" name="Audio 3">
            <a:hlinkClick r:id="" action="ppaction://media"/>
            <a:extLst>
              <a:ext uri="{FF2B5EF4-FFF2-40B4-BE49-F238E27FC236}">
                <a16:creationId xmlns:a16="http://schemas.microsoft.com/office/drawing/2014/main" id="{276E4682-4B50-4916-9747-0B4145F05C3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94812383"/>
      </p:ext>
    </p:extLst>
  </p:cSld>
  <p:clrMapOvr>
    <a:masterClrMapping/>
  </p:clrMapOvr>
  <mc:AlternateContent xmlns:mc="http://schemas.openxmlformats.org/markup-compatibility/2006">
    <mc:Choice xmlns:p14="http://schemas.microsoft.com/office/powerpoint/2010/main" Requires="p14">
      <p:transition spd="slow" p14:dur="2000" advTm="64985"/>
    </mc:Choice>
    <mc:Fallback>
      <p:transition spd="slow" advTm="649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EB4BE3-D888-477C-AFE6-7776ADE9602E}"/>
              </a:ext>
            </a:extLst>
          </p:cNvPr>
          <p:cNvSpPr>
            <a:spLocks noGrp="1"/>
          </p:cNvSpPr>
          <p:nvPr>
            <p:ph idx="1"/>
          </p:nvPr>
        </p:nvSpPr>
        <p:spPr>
          <a:xfrm>
            <a:off x="1066800" y="1791478"/>
            <a:ext cx="10058400" cy="4161266"/>
          </a:xfrm>
        </p:spPr>
        <p:txBody>
          <a:bodyPr/>
          <a:lstStyle/>
          <a:p>
            <a:r>
              <a:rPr lang="en-US" dirty="0"/>
              <a:t>Commercial aircraft are flown by two highly trained and experienced pilots who get recurrent training and medical checkups on a regular basis. Cars are driven by anyone with a set of keys. </a:t>
            </a:r>
          </a:p>
          <a:p>
            <a:r>
              <a:rPr lang="en-US" dirty="0"/>
              <a:t>Airplanes have to conform to mechanical and maintenance standards. Only a few states have any kind of mechanical inspection for cars. And again, it’s not particular rigorous.</a:t>
            </a:r>
          </a:p>
          <a:p>
            <a:r>
              <a:rPr lang="en-US" dirty="0"/>
              <a:t>If two airplanes get within a mile or so (1–2 km) of each other that’s considered a close call (except on landing or takeoff). Cars are routinely at highway speeds 6–10 feet apart (2–3 meters). At speed it only takes a brief flinch to cause an accident.</a:t>
            </a:r>
          </a:p>
        </p:txBody>
      </p:sp>
      <p:pic>
        <p:nvPicPr>
          <p:cNvPr id="4" name="Audio 3">
            <a:hlinkClick r:id="" action="ppaction://media"/>
            <a:extLst>
              <a:ext uri="{FF2B5EF4-FFF2-40B4-BE49-F238E27FC236}">
                <a16:creationId xmlns:a16="http://schemas.microsoft.com/office/drawing/2014/main" id="{4A61EF62-4B4E-4D61-B083-32A6C67D464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95964202"/>
      </p:ext>
    </p:extLst>
  </p:cSld>
  <p:clrMapOvr>
    <a:masterClrMapping/>
  </p:clrMapOvr>
  <mc:AlternateContent xmlns:mc="http://schemas.openxmlformats.org/markup-compatibility/2006">
    <mc:Choice xmlns:p14="http://schemas.microsoft.com/office/powerpoint/2010/main" Requires="p14">
      <p:transition spd="slow" p14:dur="2000" advTm="46572"/>
    </mc:Choice>
    <mc:Fallback>
      <p:transition spd="slow" advTm="46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298289A-FFDB-40EA-8077-0BC9442AF07E}"/>
              </a:ext>
            </a:extLst>
          </p:cNvPr>
          <p:cNvSpPr>
            <a:spLocks noGrp="1"/>
          </p:cNvSpPr>
          <p:nvPr>
            <p:ph idx="1"/>
          </p:nvPr>
        </p:nvSpPr>
        <p:spPr>
          <a:xfrm>
            <a:off x="1066800" y="1520890"/>
            <a:ext cx="10058400" cy="4441185"/>
          </a:xfrm>
        </p:spPr>
        <p:txBody>
          <a:bodyPr/>
          <a:lstStyle/>
          <a:p>
            <a:r>
              <a:rPr lang="en-US" dirty="0"/>
              <a:t>Data from NHTSA (2008):</a:t>
            </a:r>
          </a:p>
          <a:p>
            <a:pPr lvl="1"/>
            <a:r>
              <a:rPr lang="en-US" dirty="0"/>
              <a:t>1. Total Auto-Related: 34,017</a:t>
            </a:r>
          </a:p>
          <a:p>
            <a:pPr lvl="1"/>
            <a:r>
              <a:rPr lang="en-US" dirty="0"/>
              <a:t>2. Deaths to Drivers: 19,220</a:t>
            </a:r>
          </a:p>
          <a:p>
            <a:pPr lvl="1"/>
            <a:r>
              <a:rPr lang="en-US" dirty="0"/>
              <a:t>3. Deaths to Auto Passengers: 7,397</a:t>
            </a:r>
          </a:p>
          <a:p>
            <a:pPr lvl="1"/>
            <a:r>
              <a:rPr lang="en-US" dirty="0"/>
              <a:t>4. Pedestrian Deaths: 4,378</a:t>
            </a:r>
          </a:p>
          <a:p>
            <a:pPr lvl="1"/>
            <a:endParaRPr lang="en-US" dirty="0"/>
          </a:p>
          <a:p>
            <a:pPr lvl="1"/>
            <a:r>
              <a:rPr lang="en-US" dirty="0"/>
              <a:t>DATA FROM NTSB (Deaths on 14 CFR 121 (Airlines)):</a:t>
            </a:r>
          </a:p>
          <a:p>
            <a:pPr lvl="1"/>
            <a:r>
              <a:rPr lang="en-US" dirty="0"/>
              <a:t>1. In 2009: 45</a:t>
            </a:r>
          </a:p>
          <a:p>
            <a:pPr lvl="1"/>
            <a:r>
              <a:rPr lang="en-US" dirty="0"/>
              <a:t>2. In 2008: 0</a:t>
            </a:r>
          </a:p>
          <a:p>
            <a:pPr lvl="1"/>
            <a:r>
              <a:rPr lang="en-US" dirty="0"/>
              <a:t>3. In 2007: 0</a:t>
            </a:r>
          </a:p>
          <a:p>
            <a:pPr lvl="1"/>
            <a:r>
              <a:rPr lang="en-US" dirty="0"/>
              <a:t>4. In 2006: 47</a:t>
            </a:r>
          </a:p>
          <a:p>
            <a:pPr lvl="1"/>
            <a:endParaRPr lang="en-US" dirty="0"/>
          </a:p>
        </p:txBody>
      </p:sp>
      <p:pic>
        <p:nvPicPr>
          <p:cNvPr id="4" name="Audio 3">
            <a:hlinkClick r:id="" action="ppaction://media"/>
            <a:extLst>
              <a:ext uri="{FF2B5EF4-FFF2-40B4-BE49-F238E27FC236}">
                <a16:creationId xmlns:a16="http://schemas.microsoft.com/office/drawing/2014/main" id="{0D315E00-5770-49BD-BFB1-EA9FE93DCC3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78020739"/>
      </p:ext>
    </p:extLst>
  </p:cSld>
  <p:clrMapOvr>
    <a:masterClrMapping/>
  </p:clrMapOvr>
  <mc:AlternateContent xmlns:mc="http://schemas.openxmlformats.org/markup-compatibility/2006">
    <mc:Choice xmlns:p14="http://schemas.microsoft.com/office/powerpoint/2010/main" Requires="p14">
      <p:transition spd="slow" p14:dur="2000" advTm="48176"/>
    </mc:Choice>
    <mc:Fallback>
      <p:transition spd="slow" advTm="48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C9F52-703E-499E-BD89-E187FAECB4F5}"/>
              </a:ext>
            </a:extLst>
          </p:cNvPr>
          <p:cNvSpPr>
            <a:spLocks noGrp="1"/>
          </p:cNvSpPr>
          <p:nvPr>
            <p:ph type="title"/>
          </p:nvPr>
        </p:nvSpPr>
        <p:spPr/>
        <p:txBody>
          <a:bodyPr/>
          <a:lstStyle/>
          <a:p>
            <a:r>
              <a:rPr lang="en-US" dirty="0"/>
              <a:t>Final thoughts</a:t>
            </a:r>
          </a:p>
        </p:txBody>
      </p:sp>
      <p:sp>
        <p:nvSpPr>
          <p:cNvPr id="3" name="Content Placeholder 2">
            <a:extLst>
              <a:ext uri="{FF2B5EF4-FFF2-40B4-BE49-F238E27FC236}">
                <a16:creationId xmlns:a16="http://schemas.microsoft.com/office/drawing/2014/main" id="{D8234C01-5790-48D4-A187-9FD50B408D3D}"/>
              </a:ext>
            </a:extLst>
          </p:cNvPr>
          <p:cNvSpPr>
            <a:spLocks noGrp="1"/>
          </p:cNvSpPr>
          <p:nvPr>
            <p:ph idx="1"/>
          </p:nvPr>
        </p:nvSpPr>
        <p:spPr/>
        <p:txBody>
          <a:bodyPr/>
          <a:lstStyle/>
          <a:p>
            <a:r>
              <a:rPr lang="en-US" dirty="0"/>
              <a:t>MIT study shows between 1975 and 1994, the death risk per flight was one in seven million.</a:t>
            </a:r>
          </a:p>
          <a:p>
            <a:r>
              <a:rPr lang="en-US" dirty="0"/>
              <a:t>Every single time you step on a plane, no matter how many times you fly, you are nineteen times less likely to die than in your car.</a:t>
            </a:r>
          </a:p>
          <a:p>
            <a:r>
              <a:rPr lang="en-US" dirty="0"/>
              <a:t>if you did fly every day of your life, probability indicates that it would take you nineteen thousand years before you would succumb to a fatal accident. Nineteen thousand years!</a:t>
            </a:r>
          </a:p>
        </p:txBody>
      </p:sp>
      <p:pic>
        <p:nvPicPr>
          <p:cNvPr id="4" name="Audio 3">
            <a:hlinkClick r:id="" action="ppaction://media"/>
            <a:extLst>
              <a:ext uri="{FF2B5EF4-FFF2-40B4-BE49-F238E27FC236}">
                <a16:creationId xmlns:a16="http://schemas.microsoft.com/office/drawing/2014/main" id="{0646210D-0E93-4CEF-932E-85F859FB6F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6415258"/>
      </p:ext>
    </p:extLst>
  </p:cSld>
  <p:clrMapOvr>
    <a:masterClrMapping/>
  </p:clrMapOvr>
  <mc:AlternateContent xmlns:mc="http://schemas.openxmlformats.org/markup-compatibility/2006">
    <mc:Choice xmlns:p14="http://schemas.microsoft.com/office/powerpoint/2010/main" Requires="p14">
      <p:transition spd="slow" p14:dur="2000" advTm="43410"/>
    </mc:Choice>
    <mc:Fallback>
      <p:transition spd="slow" advTm="434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A5DC7-5497-4165-A640-FEC6EE8630F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F248BE0C-F649-4174-89E7-CCAF2707D545}"/>
              </a:ext>
            </a:extLst>
          </p:cNvPr>
          <p:cNvSpPr>
            <a:spLocks noGrp="1"/>
          </p:cNvSpPr>
          <p:nvPr>
            <p:ph idx="1"/>
          </p:nvPr>
        </p:nvSpPr>
        <p:spPr/>
        <p:txBody>
          <a:bodyPr/>
          <a:lstStyle/>
          <a:p>
            <a:r>
              <a:rPr lang="en-US" dirty="0"/>
              <a:t>Covid-19 updates. (n.d.). Retrieved February 06, 2021, from </a:t>
            </a:r>
            <a:r>
              <a:rPr lang="en-US" dirty="0">
                <a:hlinkClick r:id="rId2"/>
              </a:rPr>
              <a:t>https://medical.mit.edu/covid-19-updates/2020/09/how-safe-air-travel</a:t>
            </a:r>
            <a:endParaRPr lang="en-US" dirty="0"/>
          </a:p>
          <a:p>
            <a:r>
              <a:rPr lang="en-US" dirty="0"/>
              <a:t>David Parker Brown EDITOR-IN-CHIEF &amp; FOUNDER - SEATTLE, Brown, D., </a:t>
            </a:r>
            <a:r>
              <a:rPr lang="en-US" dirty="0" err="1"/>
              <a:t>Kb</a:t>
            </a:r>
            <a:r>
              <a:rPr lang="en-US" dirty="0"/>
              <a:t>, M, P., Dan, 8, D., . . . Warr, D. (2010, September 07). By the numbers, flying is a lot safer than driving or taking the train. Retrieved February 06, 2021, from https://www.airlinereporter.com/2010/09/flying-is-safe-and-i-am-going-to-prove-it/</a:t>
            </a:r>
          </a:p>
          <a:p>
            <a:endParaRPr lang="en-US" dirty="0"/>
          </a:p>
        </p:txBody>
      </p:sp>
    </p:spTree>
    <p:extLst>
      <p:ext uri="{BB962C8B-B14F-4D97-AF65-F5344CB8AC3E}">
        <p14:creationId xmlns:p14="http://schemas.microsoft.com/office/powerpoint/2010/main" val="36855665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Sagona Extra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agona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2F3B215-496E-4790-A364-7C1C46DEC77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E2713E1-6312-427E-BFCB-C5A5DA301373}">
  <ds:schemaRefs>
    <ds:schemaRef ds:uri="http://schemas.microsoft.com/sharepoint/v3/contenttype/forms"/>
  </ds:schemaRefs>
</ds:datastoreItem>
</file>

<file path=customXml/itemProps3.xml><?xml version="1.0" encoding="utf-8"?>
<ds:datastoreItem xmlns:ds="http://schemas.openxmlformats.org/officeDocument/2006/customXml" ds:itemID="{50DB95DD-0319-4EE5-8C5C-9CEDF75E02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{ABDAEF38-81EF-491F-808C-F58BE202CF02}tf78829772_win32</Template>
  <TotalTime>5928</TotalTime>
  <Words>732</Words>
  <Application>Microsoft Office PowerPoint</Application>
  <PresentationFormat>Widescreen</PresentationFormat>
  <Paragraphs>31</Paragraphs>
  <Slides>7</Slides>
  <Notes>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Garamond</vt:lpstr>
      <vt:lpstr>Sagona Book</vt:lpstr>
      <vt:lpstr>Sagona ExtraLight</vt:lpstr>
      <vt:lpstr>SavonVTI</vt:lpstr>
      <vt:lpstr>Airline safety</vt:lpstr>
      <vt:lpstr>The debate of safer way to travel</vt:lpstr>
      <vt:lpstr>PowerPoint Presentation</vt:lpstr>
      <vt:lpstr>PowerPoint Presentation</vt:lpstr>
      <vt:lpstr>PowerPoint Presentation</vt:lpstr>
      <vt:lpstr>Final thoughts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Airline safety</dc:title>
  <dc:creator>shefers sarkar</dc:creator>
  <cp:lastModifiedBy>shefers sarkar</cp:lastModifiedBy>
  <cp:revision>11</cp:revision>
  <dcterms:created xsi:type="dcterms:W3CDTF">2021-02-02T02:11:37Z</dcterms:created>
  <dcterms:modified xsi:type="dcterms:W3CDTF">2021-02-09T03:51:30Z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